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3" r:id="rId7"/>
    <p:sldId id="259" r:id="rId8"/>
    <p:sldId id="262" r:id="rId9"/>
    <p:sldId id="267" r:id="rId10"/>
    <p:sldId id="269" r:id="rId11"/>
    <p:sldId id="264" r:id="rId12"/>
    <p:sldId id="266" r:id="rId13"/>
    <p:sldId id="270" r:id="rId14"/>
    <p:sldId id="265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Методический семинар</a:t>
            </a:r>
            <a:br>
              <a:rPr lang="ru-RU" sz="3100" dirty="0" smtClean="0"/>
            </a:br>
            <a:r>
              <a:rPr lang="ru-RU" sz="3200" b="1" dirty="0" smtClean="0"/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Укрепление интереса и мотивации детей к занятиям физической культурой и спортом через использование элементов личностно-ориентированной технологии</a:t>
            </a:r>
            <a:r>
              <a:rPr lang="ru-RU" sz="3100" kern="1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Учитель физической культуры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МБОУ СОШ № 3</a:t>
            </a:r>
          </a:p>
          <a:p>
            <a:r>
              <a:rPr lang="ru-RU" sz="2800" dirty="0" err="1" smtClean="0">
                <a:solidFill>
                  <a:schemeClr val="tx1"/>
                </a:solidFill>
              </a:rPr>
              <a:t>Процевский</a:t>
            </a:r>
            <a:r>
              <a:rPr lang="ru-RU" sz="2800" dirty="0" smtClean="0">
                <a:solidFill>
                  <a:schemeClr val="tx1"/>
                </a:solidFill>
              </a:rPr>
              <a:t> А.А.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методический семинар по физ-ре\physical_cultures_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94" y="4517892"/>
            <a:ext cx="3215854" cy="23401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128792" cy="508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0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Я тоже кое-что могу…</a:t>
            </a:r>
          </a:p>
        </p:txBody>
      </p:sp>
      <p:pic>
        <p:nvPicPr>
          <p:cNvPr id="4" name="Содержимое 3" descr="DSC_05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3658293"/>
            <a:ext cx="3357563" cy="24018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1324380"/>
            <a:ext cx="3313113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7" descr="E:\методический семинар по физ-ре\smayliki-podmigivaniya-14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357188"/>
            <a:ext cx="8334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Процевский АА\Новая папка (4)\getImaрп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145921" cy="226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Содержимое 3" descr="00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9100" y="2232025"/>
            <a:ext cx="5765800" cy="3262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290"/>
            <a:ext cx="6143668" cy="3071834"/>
          </a:xfrm>
        </p:spPr>
      </p:pic>
      <p:pic>
        <p:nvPicPr>
          <p:cNvPr id="1026" name="Picture 2" descr="E:\методический семинар по физ-ре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2714612" cy="2035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1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1811197"/>
            <a:ext cx="58015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«Здоровье до того перевешивает 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все остальные блага, 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что здоровый нищий 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счастливее больного короля»</a:t>
            </a:r>
          </a:p>
          <a:p>
            <a:pPr algn="ctr"/>
            <a:r>
              <a:rPr lang="ru-RU" sz="3600" dirty="0" err="1" smtClean="0">
                <a:latin typeface="Monotype Corsiva" pitchFamily="66" charset="0"/>
              </a:rPr>
              <a:t>А.Шопенгауэр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122" name="Picture 2" descr="C:\Users\Evgenia\Documents\моя папка\фоны\картинки по теме Школа\897a51c22dd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86" y="4293096"/>
            <a:ext cx="2334196" cy="21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6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етодический семинар по физ-ре\1271796107_img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9393"/>
            <a:ext cx="4896544" cy="637521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УПРАЖНЕНИЕ</a:t>
            </a:r>
            <a:r>
              <a:rPr lang="ru-RU" b="1" i="1" dirty="0" smtClean="0">
                <a:solidFill>
                  <a:srgbClr val="C00000"/>
                </a:solidFill>
              </a:rPr>
              <a:t> «ВОЗДУШНЫЙ ШАР»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268538" y="404813"/>
            <a:ext cx="6119812" cy="863600"/>
          </a:xfrm>
          <a:prstGeom prst="roundRect">
            <a:avLst>
              <a:gd name="adj" fmla="val 21667"/>
            </a:avLst>
          </a:prstGeom>
          <a:solidFill>
            <a:srgbClr val="F5F3A7"/>
          </a:solidFill>
          <a:ln w="76200">
            <a:solidFill>
              <a:srgbClr val="F0EEC4"/>
            </a:solidFill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ru-RU" sz="4000">
                <a:solidFill>
                  <a:srgbClr val="990033"/>
                </a:solidFill>
                <a:cs typeface="Arial" charset="0"/>
              </a:rPr>
              <a:t>Актуальность темы</a:t>
            </a:r>
            <a:endParaRPr lang="en-US" sz="4000">
              <a:solidFill>
                <a:srgbClr val="990033"/>
              </a:solidFill>
              <a:cs typeface="Arial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258888" y="1773238"/>
            <a:ext cx="72009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chemeClr val="hlink"/>
                </a:solidFill>
              </a:rPr>
              <a:t>здоровье школьников относится к приоритетным направлениям в сфере образования;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chemeClr val="hlink"/>
                </a:solidFill>
              </a:rPr>
              <a:t>увеличение числа учеников, имеющих различные функциональные отклонения в состоянии здоровья;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chemeClr val="hlink"/>
                </a:solidFill>
              </a:rPr>
              <a:t>снижение двигательной активности школьников;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chemeClr val="hlink"/>
                </a:solidFill>
              </a:rPr>
              <a:t>физическая культура может компенсировать отрицательные явления.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b="1">
              <a:solidFill>
                <a:schemeClr val="hlink"/>
              </a:solidFill>
            </a:endParaRPr>
          </a:p>
        </p:txBody>
      </p:sp>
      <p:pic>
        <p:nvPicPr>
          <p:cNvPr id="10244" name="Picture 13" descr="PE0271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746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G:\методический семинар по физ-ре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4869160"/>
            <a:ext cx="1466378" cy="157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636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методический семинар по физ-ре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3" y="5243513"/>
            <a:ext cx="1627177" cy="12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712210" y="4468251"/>
            <a:ext cx="6048375" cy="1296988"/>
          </a:xfrm>
          <a:prstGeom prst="rect">
            <a:avLst/>
          </a:prstGeom>
          <a:solidFill>
            <a:srgbClr val="FF95C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743367" y="3287839"/>
            <a:ext cx="1944687" cy="1152525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>
                <a:solidFill>
                  <a:srgbClr val="0000CC"/>
                </a:solidFill>
              </a:rPr>
              <a:t>ВНИМАНИЕ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УСИДЧИВОСТЬ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766171" y="2040894"/>
            <a:ext cx="1944687" cy="1223962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>
                <a:solidFill>
                  <a:srgbClr val="0000CC"/>
                </a:solidFill>
              </a:rPr>
              <a:t>ИНТЕРЕС 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К УЧЕБЕ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688055" y="3319740"/>
            <a:ext cx="2027450" cy="11525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>
                <a:solidFill>
                  <a:srgbClr val="0000CC"/>
                </a:solidFill>
              </a:rPr>
              <a:t>КРАСИВАЯ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ОСАНКА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743325" y="2057484"/>
            <a:ext cx="1944687" cy="1223962"/>
          </a:xfrm>
          <a:prstGeom prst="rect">
            <a:avLst/>
          </a:prstGeom>
          <a:solidFill>
            <a:srgbClr val="99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solidFill>
                  <a:srgbClr val="0000CC"/>
                </a:solidFill>
              </a:rPr>
              <a:t>ПОХОДЫ</a:t>
            </a:r>
          </a:p>
          <a:p>
            <a:r>
              <a:rPr lang="ru-RU" sz="2000" b="1">
                <a:solidFill>
                  <a:srgbClr val="0000CC"/>
                </a:solidFill>
              </a:rPr>
              <a:t>ТУРИЗМ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715505" y="2057484"/>
            <a:ext cx="2016125" cy="122396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solidFill>
                  <a:srgbClr val="0000CC"/>
                </a:solidFill>
              </a:rPr>
              <a:t>АКТИВНАЯ</a:t>
            </a:r>
          </a:p>
          <a:p>
            <a:r>
              <a:rPr lang="ru-RU" sz="2000" b="1">
                <a:solidFill>
                  <a:srgbClr val="0000CC"/>
                </a:solidFill>
              </a:rPr>
              <a:t>ЖИЗНЕННАЯ</a:t>
            </a:r>
            <a:br>
              <a:rPr lang="ru-RU" sz="2000" b="1">
                <a:solidFill>
                  <a:srgbClr val="0000CC"/>
                </a:solidFill>
              </a:rPr>
            </a:br>
            <a:r>
              <a:rPr lang="ru-RU" sz="2000" b="1">
                <a:solidFill>
                  <a:srgbClr val="0000CC"/>
                </a:solidFill>
              </a:rPr>
              <a:t>ПОЗИЦИЯ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743391" y="3315726"/>
            <a:ext cx="2016125" cy="1152525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solidFill>
                  <a:srgbClr val="0000CC"/>
                </a:solidFill>
              </a:rPr>
              <a:t>ЛЮБОВЬ </a:t>
            </a:r>
          </a:p>
          <a:p>
            <a:r>
              <a:rPr lang="ru-RU" sz="2000" b="1">
                <a:solidFill>
                  <a:srgbClr val="0000CC"/>
                </a:solidFill>
              </a:rPr>
              <a:t>К СПОРТУ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1676491" y="601032"/>
            <a:ext cx="6119812" cy="1439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СИСТЕМА </a:t>
            </a:r>
            <a:br>
              <a:rPr lang="ru-RU" sz="2400" b="1" dirty="0">
                <a:solidFill>
                  <a:srgbClr val="0000CC"/>
                </a:solidFill>
              </a:rPr>
            </a:br>
            <a:r>
              <a:rPr lang="ru-RU" sz="2400" b="1" dirty="0">
                <a:solidFill>
                  <a:srgbClr val="0000CC"/>
                </a:solidFill>
              </a:rPr>
              <a:t>ШКОЛЬНОГО ОБРАЗОВАНИЯ</a:t>
            </a:r>
          </a:p>
        </p:txBody>
      </p:sp>
      <p:sp>
        <p:nvSpPr>
          <p:cNvPr id="15377" name="WordArt 17"/>
          <p:cNvSpPr>
            <a:spLocks noChangeArrowheads="1" noChangeShapeType="1" noTextEdit="1"/>
          </p:cNvSpPr>
          <p:nvPr/>
        </p:nvSpPr>
        <p:spPr bwMode="auto">
          <a:xfrm>
            <a:off x="1979613" y="4581525"/>
            <a:ext cx="547211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Comic Sans MS"/>
              </a:rPr>
              <a:t>УРОКИ</a:t>
            </a:r>
          </a:p>
          <a:p>
            <a:pPr algn="ctr"/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Comic Sans MS"/>
              </a:rPr>
              <a:t>ФИЗИЧЕСКОЙ КУЛЬТУРЫ</a:t>
            </a:r>
          </a:p>
        </p:txBody>
      </p:sp>
      <p:pic>
        <p:nvPicPr>
          <p:cNvPr id="15379" name="Picture 19" descr="дура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229225"/>
            <a:ext cx="279082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812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Цель работы: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развитие интереса к физической культуре и организация физического воспитания обучающихся, направленная на гармоничное развитие личности  ребенка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методический семинар по физ-ре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128618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D:\Женя\фоны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558" y="381830"/>
            <a:ext cx="5818360" cy="697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6786578" y="3071810"/>
            <a:ext cx="2160587" cy="1008062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5929322" y="357166"/>
            <a:ext cx="2232025" cy="115093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4929190" y="1643050"/>
            <a:ext cx="2808288" cy="1512888"/>
          </a:xfrm>
          <a:prstGeom prst="flowChartAlternateProcess">
            <a:avLst/>
          </a:prstGeom>
          <a:solidFill>
            <a:srgbClr val="FF66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Осознание преимущества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 здорового образа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ж</a:t>
            </a:r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изни </a:t>
            </a: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8859" name="AutoShape 11"/>
          <p:cNvSpPr>
            <a:spLocks noChangeArrowheads="1"/>
          </p:cNvSpPr>
          <p:nvPr/>
        </p:nvSpPr>
        <p:spPr bwMode="auto">
          <a:xfrm>
            <a:off x="4643438" y="3857628"/>
            <a:ext cx="2411413" cy="1223962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Успешное освоение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 выбранной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профессии</a:t>
            </a: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5940425" y="5157788"/>
            <a:ext cx="2952750" cy="1223962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>
            <a:off x="3563938" y="1412875"/>
            <a:ext cx="2160587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>
            <a:off x="3635375" y="2565400"/>
            <a:ext cx="865188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 flipV="1">
            <a:off x="3643306" y="3409000"/>
            <a:ext cx="2286016" cy="45719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>
            <a:off x="3492500" y="4365625"/>
            <a:ext cx="865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>
            <a:off x="3563938" y="5445125"/>
            <a:ext cx="2303462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6715140" y="3143248"/>
            <a:ext cx="2087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tx2"/>
                </a:solidFill>
              </a:rPr>
              <a:t>Формирование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  ключевых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компетенций </a:t>
            </a:r>
          </a:p>
        </p:txBody>
      </p: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5929322" y="428604"/>
            <a:ext cx="2232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Сохранение и укрепление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здоровья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6011863" y="5437332"/>
            <a:ext cx="2736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tx2"/>
                </a:solidFill>
              </a:rPr>
              <a:t>Развитие </a:t>
            </a:r>
            <a:r>
              <a:rPr lang="ru-RU" b="1" dirty="0" smtClean="0">
                <a:solidFill>
                  <a:schemeClr val="tx2"/>
                </a:solidFill>
              </a:rPr>
              <a:t>двигательных способностей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324073" y="2420888"/>
            <a:ext cx="288880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G:\методический семинар по физ-ре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143380"/>
            <a:ext cx="2432304" cy="176450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  <p:bldP spid="78856" grpId="0" animBg="1"/>
      <p:bldP spid="78858" grpId="0" animBg="1"/>
      <p:bldP spid="78859" grpId="0" animBg="1"/>
      <p:bldP spid="78860" grpId="0" animBg="1"/>
      <p:bldP spid="78867" grpId="0" animBg="1"/>
      <p:bldP spid="78868" grpId="0" animBg="1"/>
      <p:bldP spid="78869" grpId="0" animBg="1"/>
      <p:bldP spid="78870" grpId="0" animBg="1"/>
      <p:bldP spid="78871" grpId="0" animBg="1"/>
      <p:bldP spid="78877" grpId="0"/>
      <p:bldP spid="78878" grpId="0"/>
      <p:bldP spid="788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D:\Женя\фоны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-642966"/>
            <a:ext cx="5357850" cy="625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142844" y="714356"/>
            <a:ext cx="2160587" cy="1008062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6643702" y="1000108"/>
            <a:ext cx="2232025" cy="115093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214282" y="3929066"/>
            <a:ext cx="2428860" cy="1214446"/>
          </a:xfrm>
          <a:prstGeom prst="flowChartAlternateProcess">
            <a:avLst/>
          </a:prstGeom>
          <a:solidFill>
            <a:srgbClr val="FF66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Школьная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психологическая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служба </a:t>
            </a: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8859" name="AutoShape 11"/>
          <p:cNvSpPr>
            <a:spLocks noChangeArrowheads="1"/>
          </p:cNvSpPr>
          <p:nvPr/>
        </p:nvSpPr>
        <p:spPr bwMode="auto">
          <a:xfrm>
            <a:off x="6732587" y="3429000"/>
            <a:ext cx="2411413" cy="1223962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Школьный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 медицинский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 работник</a:t>
            </a: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3214678" y="5214950"/>
            <a:ext cx="2952750" cy="1223962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214282" y="714356"/>
            <a:ext cx="2087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Тренеры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ДЮСШ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6572264" y="1071546"/>
            <a:ext cx="2232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tx2"/>
                </a:solidFill>
              </a:rPr>
              <a:t>Тесная </a:t>
            </a:r>
          </a:p>
          <a:p>
            <a:pPr algn="ctr"/>
            <a:r>
              <a:rPr lang="ru-RU" sz="2000" b="1" dirty="0" err="1">
                <a:solidFill>
                  <a:schemeClr val="tx2"/>
                </a:solidFill>
              </a:rPr>
              <a:t>межпредметная</a:t>
            </a:r>
            <a:endParaRPr lang="ru-RU" sz="2000" b="1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связь </a:t>
            </a:r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3428992" y="5357826"/>
            <a:ext cx="2736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РМО учителей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физической культуры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857488" y="785794"/>
            <a:ext cx="293945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– учитель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культуры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G:\методический семинар по физ-ре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000372"/>
            <a:ext cx="2071702" cy="12858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rot="5400000" flipH="1" flipV="1">
            <a:off x="5858678" y="1715282"/>
            <a:ext cx="712792" cy="571504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57884" y="3286124"/>
            <a:ext cx="714380" cy="644530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1857356" y="3071810"/>
            <a:ext cx="857256" cy="642942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785918" y="1857364"/>
            <a:ext cx="857256" cy="573092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4179885" y="4751397"/>
            <a:ext cx="714380" cy="69850"/>
          </a:xfrm>
          <a:prstGeom prst="straightConnector1">
            <a:avLst/>
          </a:prstGeom>
          <a:ln w="508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8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  <p:bldP spid="78856" grpId="0" animBg="1"/>
      <p:bldP spid="78858" grpId="0" animBg="1"/>
      <p:bldP spid="78859" grpId="0" animBg="1"/>
      <p:bldP spid="78860" grpId="0" animBg="1"/>
      <p:bldP spid="78877" grpId="0"/>
      <p:bldP spid="78878" grpId="0"/>
      <p:bldP spid="788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«Волшебные руки»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:\методический семинар по физ-ре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960440" cy="424332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162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Методический семинар  Укрепление интереса и мотивации детей к занятиям физической культурой и спортом через использование элементов личностно-ориентированной технологии.</vt:lpstr>
      <vt:lpstr>Презентация PowerPoint</vt:lpstr>
      <vt:lpstr>УПРАЖНЕНИЕ «ВОЗДУШНЫЙ ШАР»</vt:lpstr>
      <vt:lpstr>Презентация PowerPoint</vt:lpstr>
      <vt:lpstr>Презентация PowerPoint</vt:lpstr>
      <vt:lpstr>Цель работы:</vt:lpstr>
      <vt:lpstr>Презентация PowerPoint</vt:lpstr>
      <vt:lpstr>Презентация PowerPoint</vt:lpstr>
      <vt:lpstr>Упражнение «Волшебные руки»</vt:lpstr>
      <vt:lpstr>Презентация PowerPoint</vt:lpstr>
      <vt:lpstr>Презентация PowerPoint</vt:lpstr>
      <vt:lpstr>Я тоже кое-что могу…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Evgenia</dc:creator>
  <cp:lastModifiedBy>admin</cp:lastModifiedBy>
  <cp:revision>33</cp:revision>
  <dcterms:created xsi:type="dcterms:W3CDTF">2015-01-22T17:41:39Z</dcterms:created>
  <dcterms:modified xsi:type="dcterms:W3CDTF">2015-01-26T11:40:28Z</dcterms:modified>
</cp:coreProperties>
</file>